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20" r:id="rId2"/>
    <p:sldId id="317" r:id="rId3"/>
    <p:sldId id="257" r:id="rId4"/>
    <p:sldId id="313" r:id="rId5"/>
    <p:sldId id="322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1A1345-8B5B-4307-828D-713DD6C2046F}" v="24" dt="2025-12-11T15:58:11.9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38" y="9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ticia Verónica Gadea Rodriguez" userId="5b06c51d16e37e18" providerId="LiveId" clId="{73AD894C-B0F7-442F-8A8D-0CD215CBE14F}"/>
    <pc:docChg chg="undo custSel modSld">
      <pc:chgData name="Leticia Verónica Gadea Rodriguez" userId="5b06c51d16e37e18" providerId="LiveId" clId="{73AD894C-B0F7-442F-8A8D-0CD215CBE14F}" dt="2025-12-11T16:12:41.511" v="404" actId="27636"/>
      <pc:docMkLst>
        <pc:docMk/>
      </pc:docMkLst>
      <pc:sldChg chg="modSp mod setBg">
        <pc:chgData name="Leticia Verónica Gadea Rodriguez" userId="5b06c51d16e37e18" providerId="LiveId" clId="{73AD894C-B0F7-442F-8A8D-0CD215CBE14F}" dt="2025-12-11T16:00:37.005" v="197" actId="14861"/>
        <pc:sldMkLst>
          <pc:docMk/>
          <pc:sldMk cId="1325608595" sldId="257"/>
        </pc:sldMkLst>
        <pc:spChg chg="mod">
          <ac:chgData name="Leticia Verónica Gadea Rodriguez" userId="5b06c51d16e37e18" providerId="LiveId" clId="{73AD894C-B0F7-442F-8A8D-0CD215CBE14F}" dt="2025-12-11T15:58:46.709" v="182" actId="1076"/>
          <ac:spMkLst>
            <pc:docMk/>
            <pc:sldMk cId="1325608595" sldId="257"/>
            <ac:spMk id="2" creationId="{912DF434-28DB-4621-A497-D62C41CE0419}"/>
          </ac:spMkLst>
        </pc:spChg>
        <pc:spChg chg="mod">
          <ac:chgData name="Leticia Verónica Gadea Rodriguez" userId="5b06c51d16e37e18" providerId="LiveId" clId="{73AD894C-B0F7-442F-8A8D-0CD215CBE14F}" dt="2025-12-11T16:00:37.005" v="197" actId="14861"/>
          <ac:spMkLst>
            <pc:docMk/>
            <pc:sldMk cId="1325608595" sldId="257"/>
            <ac:spMk id="5" creationId="{8EB5999E-7872-B111-45B1-2EDB414CD9E0}"/>
          </ac:spMkLst>
        </pc:spChg>
      </pc:sldChg>
      <pc:sldChg chg="modSp">
        <pc:chgData name="Leticia Verónica Gadea Rodriguez" userId="5b06c51d16e37e18" providerId="LiveId" clId="{73AD894C-B0F7-442F-8A8D-0CD215CBE14F}" dt="2025-12-11T15:50:46.750" v="69"/>
        <pc:sldMkLst>
          <pc:docMk/>
          <pc:sldMk cId="3103683689" sldId="268"/>
        </pc:sldMkLst>
        <pc:spChg chg="mod">
          <ac:chgData name="Leticia Verónica Gadea Rodriguez" userId="5b06c51d16e37e18" providerId="LiveId" clId="{73AD894C-B0F7-442F-8A8D-0CD215CBE14F}" dt="2025-12-11T15:50:46.750" v="69"/>
          <ac:spMkLst>
            <pc:docMk/>
            <pc:sldMk cId="3103683689" sldId="268"/>
            <ac:spMk id="2" creationId="{69FAE308-3076-43DB-B834-DA0B0AE19AF9}"/>
          </ac:spMkLst>
        </pc:spChg>
        <pc:spChg chg="mod">
          <ac:chgData name="Leticia Verónica Gadea Rodriguez" userId="5b06c51d16e37e18" providerId="LiveId" clId="{73AD894C-B0F7-442F-8A8D-0CD215CBE14F}" dt="2025-12-11T15:50:46.750" v="69"/>
          <ac:spMkLst>
            <pc:docMk/>
            <pc:sldMk cId="3103683689" sldId="268"/>
            <ac:spMk id="3" creationId="{BABC2CE0-8806-4B2A-A10A-32984D317434}"/>
          </ac:spMkLst>
        </pc:spChg>
      </pc:sldChg>
      <pc:sldChg chg="modSp mod">
        <pc:chgData name="Leticia Verónica Gadea Rodriguez" userId="5b06c51d16e37e18" providerId="LiveId" clId="{73AD894C-B0F7-442F-8A8D-0CD215CBE14F}" dt="2025-12-11T16:12:41.511" v="404" actId="27636"/>
        <pc:sldMkLst>
          <pc:docMk/>
          <pc:sldMk cId="1944867559" sldId="313"/>
        </pc:sldMkLst>
        <pc:spChg chg="mod">
          <ac:chgData name="Leticia Verónica Gadea Rodriguez" userId="5b06c51d16e37e18" providerId="LiveId" clId="{73AD894C-B0F7-442F-8A8D-0CD215CBE14F}" dt="2025-12-11T16:12:41.511" v="404" actId="27636"/>
          <ac:spMkLst>
            <pc:docMk/>
            <pc:sldMk cId="1944867559" sldId="313"/>
            <ac:spMk id="2" creationId="{C3957EAB-1A32-A2FE-6656-37F9DA322CC7}"/>
          </ac:spMkLst>
        </pc:spChg>
        <pc:spChg chg="mod">
          <ac:chgData name="Leticia Verónica Gadea Rodriguez" userId="5b06c51d16e37e18" providerId="LiveId" clId="{73AD894C-B0F7-442F-8A8D-0CD215CBE14F}" dt="2025-12-11T15:50:46.750" v="69"/>
          <ac:spMkLst>
            <pc:docMk/>
            <pc:sldMk cId="1944867559" sldId="313"/>
            <ac:spMk id="3" creationId="{F3D291F2-4F3B-9988-830C-3A03B6B27807}"/>
          </ac:spMkLst>
        </pc:spChg>
      </pc:sldChg>
      <pc:sldChg chg="modSp mod">
        <pc:chgData name="Leticia Verónica Gadea Rodriguez" userId="5b06c51d16e37e18" providerId="LiveId" clId="{73AD894C-B0F7-442F-8A8D-0CD215CBE14F}" dt="2025-12-11T15:51:23.221" v="110" actId="20577"/>
        <pc:sldMkLst>
          <pc:docMk/>
          <pc:sldMk cId="3284616221" sldId="317"/>
        </pc:sldMkLst>
        <pc:spChg chg="mod">
          <ac:chgData name="Leticia Verónica Gadea Rodriguez" userId="5b06c51d16e37e18" providerId="LiveId" clId="{73AD894C-B0F7-442F-8A8D-0CD215CBE14F}" dt="2025-12-11T15:51:23.221" v="110" actId="20577"/>
          <ac:spMkLst>
            <pc:docMk/>
            <pc:sldMk cId="3284616221" sldId="317"/>
            <ac:spMk id="4" creationId="{4F5F9818-7589-51E7-9F61-CDE1B7A6B271}"/>
          </ac:spMkLst>
        </pc:spChg>
      </pc:sldChg>
      <pc:sldChg chg="modSp mod">
        <pc:chgData name="Leticia Verónica Gadea Rodriguez" userId="5b06c51d16e37e18" providerId="LiveId" clId="{73AD894C-B0F7-442F-8A8D-0CD215CBE14F}" dt="2025-12-11T16:11:40.653" v="401" actId="20577"/>
        <pc:sldMkLst>
          <pc:docMk/>
          <pc:sldMk cId="2359185522" sldId="320"/>
        </pc:sldMkLst>
        <pc:spChg chg="mod">
          <ac:chgData name="Leticia Verónica Gadea Rodriguez" userId="5b06c51d16e37e18" providerId="LiveId" clId="{73AD894C-B0F7-442F-8A8D-0CD215CBE14F}" dt="2025-12-11T15:50:46.750" v="69"/>
          <ac:spMkLst>
            <pc:docMk/>
            <pc:sldMk cId="2359185522" sldId="320"/>
            <ac:spMk id="7" creationId="{B16E9532-6DC7-411D-A09F-8413A5B95FFE}"/>
          </ac:spMkLst>
        </pc:spChg>
        <pc:spChg chg="mod">
          <ac:chgData name="Leticia Verónica Gadea Rodriguez" userId="5b06c51d16e37e18" providerId="LiveId" clId="{73AD894C-B0F7-442F-8A8D-0CD215CBE14F}" dt="2025-12-11T16:11:40.653" v="401" actId="20577"/>
          <ac:spMkLst>
            <pc:docMk/>
            <pc:sldMk cId="2359185522" sldId="320"/>
            <ac:spMk id="8" creationId="{2C602EC3-0115-4FB6-BAA7-BCA17E611651}"/>
          </ac:spMkLst>
        </pc:spChg>
      </pc:sldChg>
      <pc:sldChg chg="modSp mod">
        <pc:chgData name="Leticia Verónica Gadea Rodriguez" userId="5b06c51d16e37e18" providerId="LiveId" clId="{73AD894C-B0F7-442F-8A8D-0CD215CBE14F}" dt="2025-12-11T16:12:31.339" v="402" actId="403"/>
        <pc:sldMkLst>
          <pc:docMk/>
          <pc:sldMk cId="3988344048" sldId="322"/>
        </pc:sldMkLst>
        <pc:spChg chg="mod">
          <ac:chgData name="Leticia Verónica Gadea Rodriguez" userId="5b06c51d16e37e18" providerId="LiveId" clId="{73AD894C-B0F7-442F-8A8D-0CD215CBE14F}" dt="2025-12-11T16:12:31.339" v="402" actId="403"/>
          <ac:spMkLst>
            <pc:docMk/>
            <pc:sldMk cId="3988344048" sldId="322"/>
            <ac:spMk id="2" creationId="{385943D4-FF8A-D9B3-B3EE-ADBC2FE259A6}"/>
          </ac:spMkLst>
        </pc:spChg>
        <pc:spChg chg="mod">
          <ac:chgData name="Leticia Verónica Gadea Rodriguez" userId="5b06c51d16e37e18" providerId="LiveId" clId="{73AD894C-B0F7-442F-8A8D-0CD215CBE14F}" dt="2025-12-11T15:50:46.750" v="69"/>
          <ac:spMkLst>
            <pc:docMk/>
            <pc:sldMk cId="3988344048" sldId="322"/>
            <ac:spMk id="3" creationId="{AC92CA6F-A948-4390-DEA7-DD34254DD1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246E6-861C-4BDE-B039-460A4643EF0D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21351-EDA2-42D6-B3D6-1783688602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60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12FDEA-03A1-4F6D-A72C-F016AC56B49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42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879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65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098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092D1-1C54-2951-D31E-217A8AFBE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A7B910-4A29-67DE-9E26-776803E86E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107009-24C9-A1F1-909D-507BB83339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2C1F3-3369-5175-2E7C-0C90F57CB9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18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B270D-091D-4ED2-8C85-0898DD7D9F2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33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 useBgFill="1">
        <p:nvSpPr>
          <p:cNvPr id="10" name="Rectángulo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ángulo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ángulo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ctor recto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20" name="Marcador de fecha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D2D75874-01AA-4194-8F8F-2BE8DD6AB75A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21" name="Marcador de posición de pie de página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22" name="Marcador de posición de número de diapositiva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47347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899F3E-BBD3-414B-B748-30A0B0EC9B88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48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33E7C5-ECA6-4447-9054-65F5EA12AE9D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72667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ub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F9E50B4-1616-9029-9FC0-901DDF9BF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49680" y="0"/>
            <a:ext cx="77423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307" y="430521"/>
            <a:ext cx="3389065" cy="1847528"/>
          </a:xfrm>
        </p:spPr>
        <p:txBody>
          <a:bodyPr>
            <a:no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54839" y="2511829"/>
            <a:ext cx="5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74FFBCF-911F-5818-60FE-B018CA67735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30307" y="2745610"/>
            <a:ext cx="3389065" cy="3499611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50" dirty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>
              <a:buNone/>
              <a:defRPr/>
            </a:lvl2pPr>
            <a:lvl3pPr marL="720000" indent="0">
              <a:buNone/>
              <a:defRPr/>
            </a:lvl3pPr>
            <a:lvl4pPr marL="1080000" indent="0">
              <a:buNone/>
              <a:defRPr/>
            </a:lvl4pPr>
            <a:lvl5pPr marL="1440000" indent="0">
              <a:buNone/>
              <a:defRPr/>
            </a:lvl5pPr>
          </a:lstStyle>
          <a:p>
            <a:pPr marL="0" indent="0" algn="ctr">
              <a:buNone/>
            </a:pPr>
            <a:r>
              <a:rPr lang="en-US" dirty="0"/>
              <a:t>Click to add text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F1A84F6-2D30-446A-9D91-44FBCB82567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79988" y="430521"/>
            <a:ext cx="6681704" cy="601926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62682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7D905AD-2C09-A80F-FBF0-4F45A7A148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3" y="400049"/>
            <a:ext cx="8647721" cy="118504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6F87AC4-493F-1EB8-D127-C21530FA824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68163" y="1997132"/>
            <a:ext cx="8652793" cy="4232218"/>
          </a:xfrm>
        </p:spPr>
        <p:txBody>
          <a:bodyPr lIns="0">
            <a:normAutofit/>
          </a:bodyPr>
          <a:lstStyle>
            <a:lvl1pPr marL="28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1pPr>
            <a:lvl2pPr marL="64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2pPr>
            <a:lvl3pPr marL="100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3pPr>
            <a:lvl4pPr marL="136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4pPr>
            <a:lvl5pPr marL="172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5pPr>
          </a:lstStyle>
          <a:p>
            <a:r>
              <a:rPr lang="en-US" dirty="0">
                <a:cs typeface="Calibri"/>
              </a:rPr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BBE6897-C551-2BCB-F552-C4B761D2C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57063" y="457964"/>
            <a:ext cx="2211229" cy="2707415"/>
            <a:chOff x="9728105" y="457964"/>
            <a:chExt cx="2211229" cy="2707415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C8215B7C-A98D-6F6C-9039-6F2AAEEFDD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184D4E7B-7775-1603-2C3F-5C26535772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6F97B093-B348-8A25-789A-743A43E9038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0732DEA9-6233-9CDE-64C6-744FC6CD6E4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Rectangle 30">
                  <a:extLst>
                    <a:ext uri="{FF2B5EF4-FFF2-40B4-BE49-F238E27FC236}">
                      <a16:creationId xmlns:a16="http://schemas.microsoft.com/office/drawing/2014/main" id="{9274C521-E533-D3E5-CE64-E3A3AEC0FE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63" name="Rectangle 30">
                  <a:extLst>
                    <a:ext uri="{FF2B5EF4-FFF2-40B4-BE49-F238E27FC236}">
                      <a16:creationId xmlns:a16="http://schemas.microsoft.com/office/drawing/2014/main" id="{2C69CF99-91AA-9E24-24AE-5A89748B46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A35D6C12-B227-D277-0499-FA2765DB20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01FCD87F-4621-47F3-CC5C-A1A8F67332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CA7C3364-8305-C08F-4132-18DA2D39BFA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8093390-6F0E-5ED5-5DAF-40FF11548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CEAA9FA7-0165-F161-72DC-F2E001FCF3A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54" name="Freeform 68">
                  <a:extLst>
                    <a:ext uri="{FF2B5EF4-FFF2-40B4-BE49-F238E27FC236}">
                      <a16:creationId xmlns:a16="http://schemas.microsoft.com/office/drawing/2014/main" id="{9F185D91-004D-5474-3DD0-9153A2AEA2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5" name="Freeform 69">
                  <a:extLst>
                    <a:ext uri="{FF2B5EF4-FFF2-40B4-BE49-F238E27FC236}">
                      <a16:creationId xmlns:a16="http://schemas.microsoft.com/office/drawing/2014/main" id="{D995CD54-9374-D2B3-957D-6925B750A6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53" name="Line 70">
                <a:extLst>
                  <a:ext uri="{FF2B5EF4-FFF2-40B4-BE49-F238E27FC236}">
                    <a16:creationId xmlns:a16="http://schemas.microsoft.com/office/drawing/2014/main" id="{EDCD4830-6A47-A59E-6569-B352E6D661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000E8D63-E827-790A-519A-B36BFBDEB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8163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A908D1ED-4589-9577-8D42-858F2E005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9740417" y="3721100"/>
            <a:ext cx="2211229" cy="2707415"/>
            <a:chOff x="9728105" y="457964"/>
            <a:chExt cx="2211229" cy="2707415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2657C24A-988F-290D-0D82-858C3E574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3AB3F4C6-5635-3075-CCEA-4675932DD4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02F5D12D-62A1-0F12-12B0-572BA5657E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E47EADA3-585F-FC49-7481-AF5B4DA0939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6" name="Rectangle 30">
                  <a:extLst>
                    <a:ext uri="{FF2B5EF4-FFF2-40B4-BE49-F238E27FC236}">
                      <a16:creationId xmlns:a16="http://schemas.microsoft.com/office/drawing/2014/main" id="{DFB52899-BBD4-527C-5990-88BF84565D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7" name="Rectangle 30">
                  <a:extLst>
                    <a:ext uri="{FF2B5EF4-FFF2-40B4-BE49-F238E27FC236}">
                      <a16:creationId xmlns:a16="http://schemas.microsoft.com/office/drawing/2014/main" id="{653A3527-A6E3-89A6-71ED-9A7D8EBA4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CD03B7A9-CD70-40B9-650E-43C78D4F16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451CBB11-40F3-F130-BA91-6311C58CB1B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2CCB9535-280C-59F1-2408-AFAD8D1BE2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44493786-0B0A-24D5-26A9-8E820E6AB8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F66FA07F-4726-2875-B812-6BCC5ABCC2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138" name="Freeform 68">
                  <a:extLst>
                    <a:ext uri="{FF2B5EF4-FFF2-40B4-BE49-F238E27FC236}">
                      <a16:creationId xmlns:a16="http://schemas.microsoft.com/office/drawing/2014/main" id="{A3457F2F-D92C-2F19-7ECB-5110F6A2BB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9" name="Freeform 69">
                  <a:extLst>
                    <a:ext uri="{FF2B5EF4-FFF2-40B4-BE49-F238E27FC236}">
                      <a16:creationId xmlns:a16="http://schemas.microsoft.com/office/drawing/2014/main" id="{6ABA0333-6EC3-6BEF-E476-C0072364AA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137" name="Line 70">
                <a:extLst>
                  <a:ext uri="{FF2B5EF4-FFF2-40B4-BE49-F238E27FC236}">
                    <a16:creationId xmlns:a16="http://schemas.microsoft.com/office/drawing/2014/main" id="{D9E689F1-3CC0-2CE6-27B1-34AA1949B9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811096D-7051-CD8E-3C9B-63077216B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375748-D6D7-A497-C19F-581BC0934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1AC1AD6-D101-6CA6-45FC-DC48C0F32D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246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68408" y="1187450"/>
            <a:ext cx="6255903" cy="2996901"/>
          </a:xfrm>
        </p:spPr>
        <p:txBody>
          <a:bodyPr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6B76DB-2767-87C4-10EE-4BBBF284112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86000" y="4557712"/>
            <a:ext cx="7659688" cy="1639275"/>
          </a:xfrm>
        </p:spPr>
        <p:txBody>
          <a:bodyPr/>
          <a:lstStyle>
            <a:lvl1pPr marL="0" indent="0" algn="ctr" defTabSz="914400" rtl="0" eaLnBrk="1" latinLnBrk="0" hangingPunct="1">
              <a:lnSpc>
                <a:spcPct val="130000"/>
              </a:lnSpc>
              <a:spcBef>
                <a:spcPts val="1000"/>
              </a:spcBef>
              <a:buClr>
                <a:schemeClr val="accent3"/>
              </a:buClr>
              <a:buFont typeface="Arial" panose="020B0604020202020204" pitchFamily="34" charset="0"/>
              <a:buNone/>
              <a:defRPr lang="en-US" sz="1800" kern="1200" cap="all" spc="30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ctr">
              <a:buFont typeface="Arial" panose="020B0604020202020204" pitchFamily="34" charset="0"/>
              <a:buNone/>
              <a:defRPr/>
            </a:lvl2pPr>
          </a:lstStyle>
          <a:p>
            <a:pPr lvl="0"/>
            <a:r>
              <a:rPr lang="en-US" dirty="0"/>
              <a:t>Click to add text</a:t>
            </a:r>
          </a:p>
          <a:p>
            <a:pPr lvl="1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9F4A9DA-0E0F-BB15-37FE-7C47230AF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6D7EE9A-A325-1078-BB60-9FC75CAEB6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38" name="Freeform 64">
                <a:extLst>
                  <a:ext uri="{FF2B5EF4-FFF2-40B4-BE49-F238E27FC236}">
                    <a16:creationId xmlns:a16="http://schemas.microsoft.com/office/drawing/2014/main" id="{E3B36E34-9750-EC15-036F-4B675C295A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Freeform 81">
                <a:extLst>
                  <a:ext uri="{FF2B5EF4-FFF2-40B4-BE49-F238E27FC236}">
                    <a16:creationId xmlns:a16="http://schemas.microsoft.com/office/drawing/2014/main" id="{06586384-27A4-246C-E62A-33558F884F5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0" name="Freeform 61">
                <a:extLst>
                  <a:ext uri="{FF2B5EF4-FFF2-40B4-BE49-F238E27FC236}">
                    <a16:creationId xmlns:a16="http://schemas.microsoft.com/office/drawing/2014/main" id="{5AA0A056-987B-0766-D8E8-C8D89A7EC71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1" name="Freeform 78">
                <a:extLst>
                  <a:ext uri="{FF2B5EF4-FFF2-40B4-BE49-F238E27FC236}">
                    <a16:creationId xmlns:a16="http://schemas.microsoft.com/office/drawing/2014/main" id="{B8359D64-1AAE-C3D6-1AEB-701A9026861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2" name="Freeform 84">
                <a:extLst>
                  <a:ext uri="{FF2B5EF4-FFF2-40B4-BE49-F238E27FC236}">
                    <a16:creationId xmlns:a16="http://schemas.microsoft.com/office/drawing/2014/main" id="{40C577F2-9B8C-9987-0FDA-0B46E995AE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3" name="Freeform 87">
                <a:extLst>
                  <a:ext uri="{FF2B5EF4-FFF2-40B4-BE49-F238E27FC236}">
                    <a16:creationId xmlns:a16="http://schemas.microsoft.com/office/drawing/2014/main" id="{E4A8A441-14F2-1181-7C03-9AF4D75DE0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4" name="Freeform 60">
                <a:extLst>
                  <a:ext uri="{FF2B5EF4-FFF2-40B4-BE49-F238E27FC236}">
                    <a16:creationId xmlns:a16="http://schemas.microsoft.com/office/drawing/2014/main" id="{3A0F5B06-DAD1-414A-4045-AC17788009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5" name="Freeform 59">
                <a:extLst>
                  <a:ext uri="{FF2B5EF4-FFF2-40B4-BE49-F238E27FC236}">
                    <a16:creationId xmlns:a16="http://schemas.microsoft.com/office/drawing/2014/main" id="{6EAB1EB7-4688-82CC-051F-DB66DE38B8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6" name="Freeform 62">
                <a:extLst>
                  <a:ext uri="{FF2B5EF4-FFF2-40B4-BE49-F238E27FC236}">
                    <a16:creationId xmlns:a16="http://schemas.microsoft.com/office/drawing/2014/main" id="{A9AB2401-8BD6-D082-7D34-198A6545D1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7" name="Freeform 65">
                <a:extLst>
                  <a:ext uri="{FF2B5EF4-FFF2-40B4-BE49-F238E27FC236}">
                    <a16:creationId xmlns:a16="http://schemas.microsoft.com/office/drawing/2014/main" id="{3A90FDBC-4B7A-EDE5-0D04-338D0D4465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8" name="Freeform 79">
                <a:extLst>
                  <a:ext uri="{FF2B5EF4-FFF2-40B4-BE49-F238E27FC236}">
                    <a16:creationId xmlns:a16="http://schemas.microsoft.com/office/drawing/2014/main" id="{A8D3C6B9-6FD6-25DA-E318-38517D1729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9" name="Freeform 82">
                <a:extLst>
                  <a:ext uri="{FF2B5EF4-FFF2-40B4-BE49-F238E27FC236}">
                    <a16:creationId xmlns:a16="http://schemas.microsoft.com/office/drawing/2014/main" id="{7B45605F-50DD-B936-79D0-4D5D3DCCF6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50" name="Freeform 85">
                <a:extLst>
                  <a:ext uri="{FF2B5EF4-FFF2-40B4-BE49-F238E27FC236}">
                    <a16:creationId xmlns:a16="http://schemas.microsoft.com/office/drawing/2014/main" id="{AA2CCC3A-D444-734A-6925-5778565003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51" name="Freeform 88">
                <a:extLst>
                  <a:ext uri="{FF2B5EF4-FFF2-40B4-BE49-F238E27FC236}">
                    <a16:creationId xmlns:a16="http://schemas.microsoft.com/office/drawing/2014/main" id="{A2BD9A0D-1346-B3F5-7383-79EB805ABD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16EB22E5-C3DE-A015-B732-9C99977BB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53" name="Line 63">
                  <a:extLst>
                    <a:ext uri="{FF2B5EF4-FFF2-40B4-BE49-F238E27FC236}">
                      <a16:creationId xmlns:a16="http://schemas.microsoft.com/office/drawing/2014/main" id="{93CF15FE-A466-3FBE-1E87-307BF004FC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4" name="Line 66">
                  <a:extLst>
                    <a:ext uri="{FF2B5EF4-FFF2-40B4-BE49-F238E27FC236}">
                      <a16:creationId xmlns:a16="http://schemas.microsoft.com/office/drawing/2014/main" id="{3C84471E-53D8-C7CA-359C-EA3D084335B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5" name="Line 67">
                  <a:extLst>
                    <a:ext uri="{FF2B5EF4-FFF2-40B4-BE49-F238E27FC236}">
                      <a16:creationId xmlns:a16="http://schemas.microsoft.com/office/drawing/2014/main" id="{BC3DC9EB-7ADF-8A40-A0B1-806A49FDD1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6" name="Line 80">
                  <a:extLst>
                    <a:ext uri="{FF2B5EF4-FFF2-40B4-BE49-F238E27FC236}">
                      <a16:creationId xmlns:a16="http://schemas.microsoft.com/office/drawing/2014/main" id="{A9814A17-E78A-F4E9-E11C-91D474D977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7" name="Line 83">
                  <a:extLst>
                    <a:ext uri="{FF2B5EF4-FFF2-40B4-BE49-F238E27FC236}">
                      <a16:creationId xmlns:a16="http://schemas.microsoft.com/office/drawing/2014/main" id="{317CBEE3-C973-721D-F6E1-B01AB3846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8" name="Line 86">
                  <a:extLst>
                    <a:ext uri="{FF2B5EF4-FFF2-40B4-BE49-F238E27FC236}">
                      <a16:creationId xmlns:a16="http://schemas.microsoft.com/office/drawing/2014/main" id="{B94FEC87-B417-D6A3-C64B-28FBFF77E6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59" name="Line 89">
                  <a:extLst>
                    <a:ext uri="{FF2B5EF4-FFF2-40B4-BE49-F238E27FC236}">
                      <a16:creationId xmlns:a16="http://schemas.microsoft.com/office/drawing/2014/main" id="{E06EF271-57E5-EEF4-D040-2024C9C5E2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B6F3B2D-71C3-22D2-3FE7-AEB56473B0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97575CCE-8AB7-7F62-6647-54A79E708F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B17ABC5D-B6B9-F1AF-A5E6-4E86BF39735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9D90BB42-FD51-C2C9-345D-87DED4AC79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Rectangle 30">
                  <a:extLst>
                    <a:ext uri="{FF2B5EF4-FFF2-40B4-BE49-F238E27FC236}">
                      <a16:creationId xmlns:a16="http://schemas.microsoft.com/office/drawing/2014/main" id="{385D3C2A-6509-6882-27B6-96C8742214B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" name="Rectangle 30">
                  <a:extLst>
                    <a:ext uri="{FF2B5EF4-FFF2-40B4-BE49-F238E27FC236}">
                      <a16:creationId xmlns:a16="http://schemas.microsoft.com/office/drawing/2014/main" id="{4BF0830E-092E-8582-FD37-25EBB95D93E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C380A303-EA12-90C6-733E-C85628E6E9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641257D7-35B4-17E4-164F-621D979A03D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6F3910AB-8CA8-F456-4738-9F48854BD06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586CB42-F5B6-83EC-94BC-143860A11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635060AB-ED2F-208F-81B5-BEB45F802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27" name="Freeform 68">
                  <a:extLst>
                    <a:ext uri="{FF2B5EF4-FFF2-40B4-BE49-F238E27FC236}">
                      <a16:creationId xmlns:a16="http://schemas.microsoft.com/office/drawing/2014/main" id="{6E687AEB-A199-BAD0-2E9A-3ACBFE2841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Freeform 69">
                  <a:extLst>
                    <a:ext uri="{FF2B5EF4-FFF2-40B4-BE49-F238E27FC236}">
                      <a16:creationId xmlns:a16="http://schemas.microsoft.com/office/drawing/2014/main" id="{DAFE85D5-581E-A320-6774-95E0233C56C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Line 70">
                  <a:extLst>
                    <a:ext uri="{FF2B5EF4-FFF2-40B4-BE49-F238E27FC236}">
                      <a16:creationId xmlns:a16="http://schemas.microsoft.com/office/drawing/2014/main" id="{7270347A-DB8B-CFEA-D5B1-DBC3659BBEA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21965131-3F3E-E213-B710-81D71722A9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22" name="Freeform 68">
                  <a:extLst>
                    <a:ext uri="{FF2B5EF4-FFF2-40B4-BE49-F238E27FC236}">
                      <a16:creationId xmlns:a16="http://schemas.microsoft.com/office/drawing/2014/main" id="{A3D07104-0A30-F679-34AF-C21FD6FACE8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" name="Freeform 69">
                  <a:extLst>
                    <a:ext uri="{FF2B5EF4-FFF2-40B4-BE49-F238E27FC236}">
                      <a16:creationId xmlns:a16="http://schemas.microsoft.com/office/drawing/2014/main" id="{B13E5798-2DCB-9131-C54F-6F0D08D86F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" name="Line 70">
                  <a:extLst>
                    <a:ext uri="{FF2B5EF4-FFF2-40B4-BE49-F238E27FC236}">
                      <a16:creationId xmlns:a16="http://schemas.microsoft.com/office/drawing/2014/main" id="{2F125324-9871-5BDF-13D3-6E4113AFD0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E0CCD1F-2B54-D361-E053-5FF87DD5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2855" y="716800"/>
            <a:ext cx="3838575" cy="5583025"/>
            <a:chOff x="199766" y="716800"/>
            <a:chExt cx="3838575" cy="5583025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B3F3EEBC-EBC4-0038-38A9-A494FED7A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80" name="Freeform 64">
                <a:extLst>
                  <a:ext uri="{FF2B5EF4-FFF2-40B4-BE49-F238E27FC236}">
                    <a16:creationId xmlns:a16="http://schemas.microsoft.com/office/drawing/2014/main" id="{581DA3CF-C0A0-8E1A-B2CA-B465ACA6C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1" name="Freeform 81">
                <a:extLst>
                  <a:ext uri="{FF2B5EF4-FFF2-40B4-BE49-F238E27FC236}">
                    <a16:creationId xmlns:a16="http://schemas.microsoft.com/office/drawing/2014/main" id="{DB32943F-D66E-F068-1ECE-FF375616F2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2" name="Freeform 61">
                <a:extLst>
                  <a:ext uri="{FF2B5EF4-FFF2-40B4-BE49-F238E27FC236}">
                    <a16:creationId xmlns:a16="http://schemas.microsoft.com/office/drawing/2014/main" id="{3B13BE8F-A9CD-C462-43E9-D182FCF05E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3" name="Freeform 78">
                <a:extLst>
                  <a:ext uri="{FF2B5EF4-FFF2-40B4-BE49-F238E27FC236}">
                    <a16:creationId xmlns:a16="http://schemas.microsoft.com/office/drawing/2014/main" id="{F75852E9-400B-CA0A-4A1A-0B754AE008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84">
                <a:extLst>
                  <a:ext uri="{FF2B5EF4-FFF2-40B4-BE49-F238E27FC236}">
                    <a16:creationId xmlns:a16="http://schemas.microsoft.com/office/drawing/2014/main" id="{1D8ECB49-B6E6-DA8C-61EE-CB6BB20FF4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5" name="Freeform 87">
                <a:extLst>
                  <a:ext uri="{FF2B5EF4-FFF2-40B4-BE49-F238E27FC236}">
                    <a16:creationId xmlns:a16="http://schemas.microsoft.com/office/drawing/2014/main" id="{53A3DB70-240A-ADEB-E7B2-84B3837F44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6" name="Freeform 60">
                <a:extLst>
                  <a:ext uri="{FF2B5EF4-FFF2-40B4-BE49-F238E27FC236}">
                    <a16:creationId xmlns:a16="http://schemas.microsoft.com/office/drawing/2014/main" id="{9B713D37-E240-145B-9C3E-F8D262CF7B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59">
                <a:extLst>
                  <a:ext uri="{FF2B5EF4-FFF2-40B4-BE49-F238E27FC236}">
                    <a16:creationId xmlns:a16="http://schemas.microsoft.com/office/drawing/2014/main" id="{17B81BF5-2C3A-46BE-E721-022FD3C1F4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Freeform 62">
                <a:extLst>
                  <a:ext uri="{FF2B5EF4-FFF2-40B4-BE49-F238E27FC236}">
                    <a16:creationId xmlns:a16="http://schemas.microsoft.com/office/drawing/2014/main" id="{2885C111-E5DD-8443-FE17-0569B46EC8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9" name="Freeform 65">
                <a:extLst>
                  <a:ext uri="{FF2B5EF4-FFF2-40B4-BE49-F238E27FC236}">
                    <a16:creationId xmlns:a16="http://schemas.microsoft.com/office/drawing/2014/main" id="{029DD684-1B88-2889-DA3A-5870D67614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0" name="Freeform 79">
                <a:extLst>
                  <a:ext uri="{FF2B5EF4-FFF2-40B4-BE49-F238E27FC236}">
                    <a16:creationId xmlns:a16="http://schemas.microsoft.com/office/drawing/2014/main" id="{3C566D20-0174-75CC-D855-AB274699D8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1" name="Freeform 82">
                <a:extLst>
                  <a:ext uri="{FF2B5EF4-FFF2-40B4-BE49-F238E27FC236}">
                    <a16:creationId xmlns:a16="http://schemas.microsoft.com/office/drawing/2014/main" id="{36A8E32A-151B-A3D3-49DE-6008D6C45F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2" name="Freeform 85">
                <a:extLst>
                  <a:ext uri="{FF2B5EF4-FFF2-40B4-BE49-F238E27FC236}">
                    <a16:creationId xmlns:a16="http://schemas.microsoft.com/office/drawing/2014/main" id="{76E7A491-283C-6A17-EB8C-B02383E9A2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3" name="Freeform 88">
                <a:extLst>
                  <a:ext uri="{FF2B5EF4-FFF2-40B4-BE49-F238E27FC236}">
                    <a16:creationId xmlns:a16="http://schemas.microsoft.com/office/drawing/2014/main" id="{E91E0A05-94DE-D7F7-3A60-DEA330713B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FF3DE174-682A-6361-8639-CDA2D81AA0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95" name="Line 63">
                  <a:extLst>
                    <a:ext uri="{FF2B5EF4-FFF2-40B4-BE49-F238E27FC236}">
                      <a16:creationId xmlns:a16="http://schemas.microsoft.com/office/drawing/2014/main" id="{2234DE9F-CB30-6186-5B72-493836DF14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6" name="Line 66">
                  <a:extLst>
                    <a:ext uri="{FF2B5EF4-FFF2-40B4-BE49-F238E27FC236}">
                      <a16:creationId xmlns:a16="http://schemas.microsoft.com/office/drawing/2014/main" id="{DAF283E5-22FA-93DD-FB58-AA9A0424C93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7" name="Line 67">
                  <a:extLst>
                    <a:ext uri="{FF2B5EF4-FFF2-40B4-BE49-F238E27FC236}">
                      <a16:creationId xmlns:a16="http://schemas.microsoft.com/office/drawing/2014/main" id="{CE496269-4163-B3BB-A9E1-56F00C65A0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8" name="Line 80">
                  <a:extLst>
                    <a:ext uri="{FF2B5EF4-FFF2-40B4-BE49-F238E27FC236}">
                      <a16:creationId xmlns:a16="http://schemas.microsoft.com/office/drawing/2014/main" id="{90179A3F-210B-6566-A4A2-F50DAB4E89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9" name="Line 83">
                  <a:extLst>
                    <a:ext uri="{FF2B5EF4-FFF2-40B4-BE49-F238E27FC236}">
                      <a16:creationId xmlns:a16="http://schemas.microsoft.com/office/drawing/2014/main" id="{772AEF66-4E36-6C46-BEE9-2E18CDC2AE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0" name="Line 86">
                  <a:extLst>
                    <a:ext uri="{FF2B5EF4-FFF2-40B4-BE49-F238E27FC236}">
                      <a16:creationId xmlns:a16="http://schemas.microsoft.com/office/drawing/2014/main" id="{258703F6-E13A-5C69-B4D3-DE791D24F1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1" name="Line 89">
                  <a:extLst>
                    <a:ext uri="{FF2B5EF4-FFF2-40B4-BE49-F238E27FC236}">
                      <a16:creationId xmlns:a16="http://schemas.microsoft.com/office/drawing/2014/main" id="{EEC221A3-F3A0-F165-B37C-BF65A34237A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E1BE042E-E49B-4A5F-357E-8DB2C56DD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C166BC29-F4E6-A651-BD21-70A8B85B4D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6002A7A7-B4BB-9C4C-3948-E72F7F44D1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CF73A36C-4216-A151-D845-77BCCDC9E71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" name="Rectangle 30">
                  <a:extLst>
                    <a:ext uri="{FF2B5EF4-FFF2-40B4-BE49-F238E27FC236}">
                      <a16:creationId xmlns:a16="http://schemas.microsoft.com/office/drawing/2014/main" id="{5BBF4110-E046-056F-4D58-8896610108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30">
                  <a:extLst>
                    <a:ext uri="{FF2B5EF4-FFF2-40B4-BE49-F238E27FC236}">
                      <a16:creationId xmlns:a16="http://schemas.microsoft.com/office/drawing/2014/main" id="{809EE42A-5648-154F-432A-D9F3570862D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A783DC31-F0EF-CF42-ED90-75B1ABD16C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798C938D-4846-6187-1846-8DF73B4DD1D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E52F3A13-6583-B19D-8326-EDCA4E9994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AC02D64-2157-DCA3-9D5E-57703AAB7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7EDD009B-AFCE-7C90-EDC0-4823F23EA1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69" name="Freeform 68">
                  <a:extLst>
                    <a:ext uri="{FF2B5EF4-FFF2-40B4-BE49-F238E27FC236}">
                      <a16:creationId xmlns:a16="http://schemas.microsoft.com/office/drawing/2014/main" id="{8DCD1D20-6F7B-2005-233C-448F7276964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0" name="Freeform 69">
                  <a:extLst>
                    <a:ext uri="{FF2B5EF4-FFF2-40B4-BE49-F238E27FC236}">
                      <a16:creationId xmlns:a16="http://schemas.microsoft.com/office/drawing/2014/main" id="{C701A3C9-3B53-4238-2638-1B8BA0EC5F5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71" name="Line 70">
                  <a:extLst>
                    <a:ext uri="{FF2B5EF4-FFF2-40B4-BE49-F238E27FC236}">
                      <a16:creationId xmlns:a16="http://schemas.microsoft.com/office/drawing/2014/main" id="{36AC7693-785F-3C83-9A64-E6039FA0E0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CF359D63-C81D-206A-44F3-F1273C0708F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66" name="Freeform 68">
                  <a:extLst>
                    <a:ext uri="{FF2B5EF4-FFF2-40B4-BE49-F238E27FC236}">
                      <a16:creationId xmlns:a16="http://schemas.microsoft.com/office/drawing/2014/main" id="{220AC73E-818C-B36C-CBD0-B0B5802981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7" name="Freeform 69">
                  <a:extLst>
                    <a:ext uri="{FF2B5EF4-FFF2-40B4-BE49-F238E27FC236}">
                      <a16:creationId xmlns:a16="http://schemas.microsoft.com/office/drawing/2014/main" id="{E5255418-4DCC-DA3A-8A94-1E4253DD4C9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68" name="Line 70">
                  <a:extLst>
                    <a:ext uri="{FF2B5EF4-FFF2-40B4-BE49-F238E27FC236}">
                      <a16:creationId xmlns:a16="http://schemas.microsoft.com/office/drawing/2014/main" id="{81D8F951-4C97-BFA4-4434-DCEC72D59E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784D93E-84DF-A671-0102-F4445B9DB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43775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497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0507" y="395289"/>
            <a:ext cx="7733329" cy="1189806"/>
          </a:xfrm>
        </p:spPr>
        <p:txBody>
          <a:bodyPr lIns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90507" y="1997132"/>
            <a:ext cx="2765356" cy="4465579"/>
          </a:xfrm>
        </p:spPr>
        <p:txBody>
          <a:bodyPr lIns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</a:lstStyle>
          <a:p>
            <a:r>
              <a:rPr lang="en-US" dirty="0">
                <a:cs typeface="Calibri"/>
              </a:rPr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8C1FBAB-005F-F0AD-1BEA-D659045F89F3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815634" y="1997132"/>
            <a:ext cx="4808202" cy="4232218"/>
          </a:xfrm>
        </p:spPr>
        <p:txBody>
          <a:bodyPr lIns="9144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r>
              <a:rPr lang="en-US" dirty="0">
                <a:cs typeface="Calibri"/>
              </a:rPr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0CF0BDF-4C70-3A21-D896-DAC13562A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90509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A735428F-DCEA-E8DB-1A53-7A9E8B6BD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2700000">
            <a:off x="883418" y="-158956"/>
            <a:ext cx="2457450" cy="3838575"/>
            <a:chOff x="587376" y="280988"/>
            <a:chExt cx="2457450" cy="3838575"/>
          </a:xfrm>
        </p:grpSpPr>
        <p:sp>
          <p:nvSpPr>
            <p:cNvPr id="76" name="Freeform 64">
              <a:extLst>
                <a:ext uri="{FF2B5EF4-FFF2-40B4-BE49-F238E27FC236}">
                  <a16:creationId xmlns:a16="http://schemas.microsoft.com/office/drawing/2014/main" id="{B08950FF-1512-B7DF-BED3-12DAB240C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443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Freeform 81">
              <a:extLst>
                <a:ext uri="{FF2B5EF4-FFF2-40B4-BE49-F238E27FC236}">
                  <a16:creationId xmlns:a16="http://schemas.microsoft.com/office/drawing/2014/main" id="{FED46019-50FE-56DC-07AE-3140B62D9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205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Freeform 61">
              <a:extLst>
                <a:ext uri="{FF2B5EF4-FFF2-40B4-BE49-F238E27FC236}">
                  <a16:creationId xmlns:a16="http://schemas.microsoft.com/office/drawing/2014/main" id="{F8344F6F-7BFF-A0C1-6A5C-7C26859CE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443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B351AD35-F328-430C-AC8C-9C2FCC751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205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Freeform 84">
              <a:extLst>
                <a:ext uri="{FF2B5EF4-FFF2-40B4-BE49-F238E27FC236}">
                  <a16:creationId xmlns:a16="http://schemas.microsoft.com/office/drawing/2014/main" id="{26C9E2DF-5528-DC17-0E3E-5CAB02313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967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Freeform 87">
              <a:extLst>
                <a:ext uri="{FF2B5EF4-FFF2-40B4-BE49-F238E27FC236}">
                  <a16:creationId xmlns:a16="http://schemas.microsoft.com/office/drawing/2014/main" id="{C6D0E3D9-FDBB-F24B-58B3-5D64BA3AD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967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Freeform 60">
              <a:extLst>
                <a:ext uri="{FF2B5EF4-FFF2-40B4-BE49-F238E27FC236}">
                  <a16:creationId xmlns:a16="http://schemas.microsoft.com/office/drawing/2014/main" id="{7CEB91EF-B50A-86E9-6E90-5306CC452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0988"/>
              <a:ext cx="319088" cy="1419225"/>
            </a:xfrm>
            <a:custGeom>
              <a:avLst/>
              <a:gdLst>
                <a:gd name="T0" fmla="*/ 0 w 67"/>
                <a:gd name="T1" fmla="*/ 0 h 298"/>
                <a:gd name="T2" fmla="*/ 0 w 67"/>
                <a:gd name="T3" fmla="*/ 298 h 298"/>
                <a:gd name="T4" fmla="*/ 67 w 67"/>
                <a:gd name="T5" fmla="*/ 149 h 298"/>
                <a:gd name="T6" fmla="*/ 0 w 67"/>
                <a:gd name="T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0"/>
                  </a:moveTo>
                  <a:cubicBezTo>
                    <a:pt x="0" y="298"/>
                    <a:pt x="0" y="298"/>
                    <a:pt x="0" y="298"/>
                  </a:cubicBezTo>
                  <a:cubicBezTo>
                    <a:pt x="41" y="261"/>
                    <a:pt x="67" y="208"/>
                    <a:pt x="67" y="149"/>
                  </a:cubicBezTo>
                  <a:cubicBezTo>
                    <a:pt x="67" y="89"/>
                    <a:pt x="41" y="36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Freeform 59">
              <a:extLst>
                <a:ext uri="{FF2B5EF4-FFF2-40B4-BE49-F238E27FC236}">
                  <a16:creationId xmlns:a16="http://schemas.microsoft.com/office/drawing/2014/main" id="{9F658E30-2295-292A-732D-35D6A2A3A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97013" y="280988"/>
              <a:ext cx="319088" cy="1419225"/>
            </a:xfrm>
            <a:custGeom>
              <a:avLst/>
              <a:gdLst>
                <a:gd name="T0" fmla="*/ 0 w 67"/>
                <a:gd name="T1" fmla="*/ 149 h 298"/>
                <a:gd name="T2" fmla="*/ 67 w 67"/>
                <a:gd name="T3" fmla="*/ 298 h 298"/>
                <a:gd name="T4" fmla="*/ 67 w 67"/>
                <a:gd name="T5" fmla="*/ 0 h 298"/>
                <a:gd name="T6" fmla="*/ 0 w 67"/>
                <a:gd name="T7" fmla="*/ 14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149"/>
                  </a:moveTo>
                  <a:cubicBezTo>
                    <a:pt x="0" y="208"/>
                    <a:pt x="26" y="261"/>
                    <a:pt x="67" y="298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26" y="36"/>
                    <a:pt x="0" y="89"/>
                    <a:pt x="0" y="1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Freeform 62">
              <a:extLst>
                <a:ext uri="{FF2B5EF4-FFF2-40B4-BE49-F238E27FC236}">
                  <a16:creationId xmlns:a16="http://schemas.microsoft.com/office/drawing/2014/main" id="{46653527-5E94-B1BE-2530-38683A6E5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390651"/>
              <a:ext cx="1228725" cy="761999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Freeform 65">
              <a:extLst>
                <a:ext uri="{FF2B5EF4-FFF2-40B4-BE49-F238E27FC236}">
                  <a16:creationId xmlns:a16="http://schemas.microsoft.com/office/drawing/2014/main" id="{746ECD9D-C4C1-ABBF-B385-62CE70917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362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0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Freeform 79">
              <a:extLst>
                <a:ext uri="{FF2B5EF4-FFF2-40B4-BE49-F238E27FC236}">
                  <a16:creationId xmlns:a16="http://schemas.microsoft.com/office/drawing/2014/main" id="{F12FD0B4-D775-8778-B4AB-2812881251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124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Freeform 82">
              <a:extLst>
                <a:ext uri="{FF2B5EF4-FFF2-40B4-BE49-F238E27FC236}">
                  <a16:creationId xmlns:a16="http://schemas.microsoft.com/office/drawing/2014/main" id="{9060E759-708B-81DA-7D61-A5E4FD15AF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124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Freeform 85">
              <a:extLst>
                <a:ext uri="{FF2B5EF4-FFF2-40B4-BE49-F238E27FC236}">
                  <a16:creationId xmlns:a16="http://schemas.microsoft.com/office/drawing/2014/main" id="{C1BC18FF-D435-8372-8D36-F0A2E2FF1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886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id="{D7BE903D-C298-1952-7991-8E31C2AF2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86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B607DCA6-6024-D362-9330-8AFFBBB8A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87376" y="280988"/>
              <a:ext cx="2457450" cy="3838575"/>
              <a:chOff x="587376" y="280988"/>
              <a:chExt cx="2457450" cy="3838575"/>
            </a:xfrm>
          </p:grpSpPr>
          <p:sp>
            <p:nvSpPr>
              <p:cNvPr id="91" name="Line 63">
                <a:extLst>
                  <a:ext uri="{FF2B5EF4-FFF2-40B4-BE49-F238E27FC236}">
                    <a16:creationId xmlns:a16="http://schemas.microsoft.com/office/drawing/2014/main" id="{3B80B578-9153-AA37-CCF4-1C530CE74F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2" name="Line 66">
                <a:extLst>
                  <a:ext uri="{FF2B5EF4-FFF2-40B4-BE49-F238E27FC236}">
                    <a16:creationId xmlns:a16="http://schemas.microsoft.com/office/drawing/2014/main" id="{70FF2BF6-5E2B-13B9-B292-51297D0F078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3" name="Line 67">
                <a:extLst>
                  <a:ext uri="{FF2B5EF4-FFF2-40B4-BE49-F238E27FC236}">
                    <a16:creationId xmlns:a16="http://schemas.microsoft.com/office/drawing/2014/main" id="{10EEC0DE-2FA0-2991-F09B-FDB7F90BCF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80988"/>
                <a:ext cx="0" cy="3838575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4" name="Line 80">
                <a:extLst>
                  <a:ext uri="{FF2B5EF4-FFF2-40B4-BE49-F238E27FC236}">
                    <a16:creationId xmlns:a16="http://schemas.microsoft.com/office/drawing/2014/main" id="{FD5727E7-2D7B-1745-2AFE-EE92B123D0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5" name="Line 83">
                <a:extLst>
                  <a:ext uri="{FF2B5EF4-FFF2-40B4-BE49-F238E27FC236}">
                    <a16:creationId xmlns:a16="http://schemas.microsoft.com/office/drawing/2014/main" id="{7E599577-4F0E-E46B-8F38-5DE84B9EB3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6" name="Line 86">
                <a:extLst>
                  <a:ext uri="{FF2B5EF4-FFF2-40B4-BE49-F238E27FC236}">
                    <a16:creationId xmlns:a16="http://schemas.microsoft.com/office/drawing/2014/main" id="{EBC3501F-ACA9-9716-54B2-308F761A35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7" name="Line 89">
                <a:extLst>
                  <a:ext uri="{FF2B5EF4-FFF2-40B4-BE49-F238E27FC236}">
                    <a16:creationId xmlns:a16="http://schemas.microsoft.com/office/drawing/2014/main" id="{8F837063-D92B-EA3A-1299-475B6632C0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1A340BC-A6D3-539D-CB1E-965CF9C5D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8900000" flipV="1">
            <a:off x="917093" y="3213810"/>
            <a:ext cx="2457450" cy="3838575"/>
            <a:chOff x="587376" y="280988"/>
            <a:chExt cx="2457450" cy="3838575"/>
          </a:xfrm>
        </p:grpSpPr>
        <p:sp>
          <p:nvSpPr>
            <p:cNvPr id="99" name="Freeform 64">
              <a:extLst>
                <a:ext uri="{FF2B5EF4-FFF2-40B4-BE49-F238E27FC236}">
                  <a16:creationId xmlns:a16="http://schemas.microsoft.com/office/drawing/2014/main" id="{7AC7CD44-8A4B-F8A7-C900-0DD35E0EB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443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Freeform 81">
              <a:extLst>
                <a:ext uri="{FF2B5EF4-FFF2-40B4-BE49-F238E27FC236}">
                  <a16:creationId xmlns:a16="http://schemas.microsoft.com/office/drawing/2014/main" id="{11D7F6C7-DB52-EF70-52AC-898829F0A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205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Freeform 61">
              <a:extLst>
                <a:ext uri="{FF2B5EF4-FFF2-40B4-BE49-F238E27FC236}">
                  <a16:creationId xmlns:a16="http://schemas.microsoft.com/office/drawing/2014/main" id="{198FB818-8D72-83A8-92A1-DBF959851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443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Freeform 78">
              <a:extLst>
                <a:ext uri="{FF2B5EF4-FFF2-40B4-BE49-F238E27FC236}">
                  <a16:creationId xmlns:a16="http://schemas.microsoft.com/office/drawing/2014/main" id="{3D0C3C81-7CE0-2D78-D02F-F9DCF0501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205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Freeform 84">
              <a:extLst>
                <a:ext uri="{FF2B5EF4-FFF2-40B4-BE49-F238E27FC236}">
                  <a16:creationId xmlns:a16="http://schemas.microsoft.com/office/drawing/2014/main" id="{0C7ED120-F30B-14AB-5B2F-B022C8668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967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Freeform 87">
              <a:extLst>
                <a:ext uri="{FF2B5EF4-FFF2-40B4-BE49-F238E27FC236}">
                  <a16:creationId xmlns:a16="http://schemas.microsoft.com/office/drawing/2014/main" id="{60788874-2352-19A7-D664-0106854D9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967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Freeform 60">
              <a:extLst>
                <a:ext uri="{FF2B5EF4-FFF2-40B4-BE49-F238E27FC236}">
                  <a16:creationId xmlns:a16="http://schemas.microsoft.com/office/drawing/2014/main" id="{88B03378-17C4-9F0A-14DE-B0D14C3A5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0988"/>
              <a:ext cx="319088" cy="1419225"/>
            </a:xfrm>
            <a:custGeom>
              <a:avLst/>
              <a:gdLst>
                <a:gd name="T0" fmla="*/ 0 w 67"/>
                <a:gd name="T1" fmla="*/ 0 h 298"/>
                <a:gd name="T2" fmla="*/ 0 w 67"/>
                <a:gd name="T3" fmla="*/ 298 h 298"/>
                <a:gd name="T4" fmla="*/ 67 w 67"/>
                <a:gd name="T5" fmla="*/ 149 h 298"/>
                <a:gd name="T6" fmla="*/ 0 w 67"/>
                <a:gd name="T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0"/>
                  </a:moveTo>
                  <a:cubicBezTo>
                    <a:pt x="0" y="298"/>
                    <a:pt x="0" y="298"/>
                    <a:pt x="0" y="298"/>
                  </a:cubicBezTo>
                  <a:cubicBezTo>
                    <a:pt x="41" y="261"/>
                    <a:pt x="67" y="208"/>
                    <a:pt x="67" y="149"/>
                  </a:cubicBezTo>
                  <a:cubicBezTo>
                    <a:pt x="67" y="89"/>
                    <a:pt x="41" y="36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Freeform 59">
              <a:extLst>
                <a:ext uri="{FF2B5EF4-FFF2-40B4-BE49-F238E27FC236}">
                  <a16:creationId xmlns:a16="http://schemas.microsoft.com/office/drawing/2014/main" id="{AF0D137B-1827-9F4C-03BB-6D7F26FF5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97013" y="280988"/>
              <a:ext cx="319088" cy="1419225"/>
            </a:xfrm>
            <a:custGeom>
              <a:avLst/>
              <a:gdLst>
                <a:gd name="T0" fmla="*/ 0 w 67"/>
                <a:gd name="T1" fmla="*/ 149 h 298"/>
                <a:gd name="T2" fmla="*/ 67 w 67"/>
                <a:gd name="T3" fmla="*/ 298 h 298"/>
                <a:gd name="T4" fmla="*/ 67 w 67"/>
                <a:gd name="T5" fmla="*/ 0 h 298"/>
                <a:gd name="T6" fmla="*/ 0 w 67"/>
                <a:gd name="T7" fmla="*/ 14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149"/>
                  </a:moveTo>
                  <a:cubicBezTo>
                    <a:pt x="0" y="208"/>
                    <a:pt x="26" y="261"/>
                    <a:pt x="67" y="298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26" y="36"/>
                    <a:pt x="0" y="89"/>
                    <a:pt x="0" y="1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Freeform 62">
              <a:extLst>
                <a:ext uri="{FF2B5EF4-FFF2-40B4-BE49-F238E27FC236}">
                  <a16:creationId xmlns:a16="http://schemas.microsoft.com/office/drawing/2014/main" id="{F0D58801-920F-64E9-DD6A-9E41DB9CE1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1390651"/>
              <a:ext cx="1228725" cy="761999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Freeform 65">
              <a:extLst>
                <a:ext uri="{FF2B5EF4-FFF2-40B4-BE49-F238E27FC236}">
                  <a16:creationId xmlns:a16="http://schemas.microsoft.com/office/drawing/2014/main" id="{1196BF7F-0B7D-24CC-1BF8-28DE94B28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1362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0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Freeform 79">
              <a:extLst>
                <a:ext uri="{FF2B5EF4-FFF2-40B4-BE49-F238E27FC236}">
                  <a16:creationId xmlns:a16="http://schemas.microsoft.com/office/drawing/2014/main" id="{0055D8F4-D194-4E40-FA91-94F7A1AEC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124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Freeform 82">
              <a:extLst>
                <a:ext uri="{FF2B5EF4-FFF2-40B4-BE49-F238E27FC236}">
                  <a16:creationId xmlns:a16="http://schemas.microsoft.com/office/drawing/2014/main" id="{CBF5427B-8B0F-8276-A243-4B27DA41C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124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Freeform 85">
              <a:extLst>
                <a:ext uri="{FF2B5EF4-FFF2-40B4-BE49-F238E27FC236}">
                  <a16:creationId xmlns:a16="http://schemas.microsoft.com/office/drawing/2014/main" id="{200EE055-2A12-AA92-46E4-2FA8D7BA3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7376" y="2886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Freeform 88">
              <a:extLst>
                <a:ext uri="{FF2B5EF4-FFF2-40B4-BE49-F238E27FC236}">
                  <a16:creationId xmlns:a16="http://schemas.microsoft.com/office/drawing/2014/main" id="{3C38B1EC-E4D2-BF06-976B-C14979A12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816101" y="2886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5BCF6A29-31B0-2441-356B-86247D86DC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87376" y="280988"/>
              <a:ext cx="2457450" cy="3838575"/>
              <a:chOff x="587376" y="280988"/>
              <a:chExt cx="2457450" cy="3838575"/>
            </a:xfrm>
          </p:grpSpPr>
          <p:sp>
            <p:nvSpPr>
              <p:cNvPr id="114" name="Line 63">
                <a:extLst>
                  <a:ext uri="{FF2B5EF4-FFF2-40B4-BE49-F238E27FC236}">
                    <a16:creationId xmlns:a16="http://schemas.microsoft.com/office/drawing/2014/main" id="{6EB6905C-ACF6-9AF1-664F-5C0FED8A66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5" name="Line 66">
                <a:extLst>
                  <a:ext uri="{FF2B5EF4-FFF2-40B4-BE49-F238E27FC236}">
                    <a16:creationId xmlns:a16="http://schemas.microsoft.com/office/drawing/2014/main" id="{0E262CE0-BAF1-8146-35BB-AC059F7292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6" name="Line 67">
                <a:extLst>
                  <a:ext uri="{FF2B5EF4-FFF2-40B4-BE49-F238E27FC236}">
                    <a16:creationId xmlns:a16="http://schemas.microsoft.com/office/drawing/2014/main" id="{191EBC3F-760E-86C1-8B21-A117912C6C2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80988"/>
                <a:ext cx="0" cy="3838575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7" name="Line 80">
                <a:extLst>
                  <a:ext uri="{FF2B5EF4-FFF2-40B4-BE49-F238E27FC236}">
                    <a16:creationId xmlns:a16="http://schemas.microsoft.com/office/drawing/2014/main" id="{53EAD6B4-1599-2782-D593-2D6148973A1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8" name="Line 83">
                <a:extLst>
                  <a:ext uri="{FF2B5EF4-FFF2-40B4-BE49-F238E27FC236}">
                    <a16:creationId xmlns:a16="http://schemas.microsoft.com/office/drawing/2014/main" id="{809484DC-53A9-6DF0-B3E7-61C4BBC6D2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9" name="Line 86">
                <a:extLst>
                  <a:ext uri="{FF2B5EF4-FFF2-40B4-BE49-F238E27FC236}">
                    <a16:creationId xmlns:a16="http://schemas.microsoft.com/office/drawing/2014/main" id="{631B2D90-841F-130E-48D8-D77FD39A80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20" name="Line 89">
                <a:extLst>
                  <a:ext uri="{FF2B5EF4-FFF2-40B4-BE49-F238E27FC236}">
                    <a16:creationId xmlns:a16="http://schemas.microsoft.com/office/drawing/2014/main" id="{54CE9CB3-DC61-CF9B-41AF-A855A9A7FE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1816101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B2F52A-503B-3D02-DD9B-CD13E1192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6">
            <a:extLst>
              <a:ext uri="{FF2B5EF4-FFF2-40B4-BE49-F238E27FC236}">
                <a16:creationId xmlns:a16="http://schemas.microsoft.com/office/drawing/2014/main" id="{EA1EAF5E-FFB3-BD50-2D80-15B1A519FC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6D9679-CDB7-1A17-8236-8B08D90E8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384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0301" y="533292"/>
            <a:ext cx="4132469" cy="2213542"/>
          </a:xfrm>
        </p:spPr>
        <p:txBody>
          <a:bodyPr>
            <a:no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43525" y="298061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CA9855B-4072-4D45-821E-549FDF548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D707C0C-4086-4F35-A8FC-A45D727AA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id="{3D21528F-9013-4CD7-9F7C-D3F3624881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id="{06A8F5A2-62EC-4CDC-945A-E6C50C86CA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9625C8AA-1597-4CED-8301-18D382EF0D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id="{5DF95B35-23E9-4724-A4F8-8ED718B5DE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id="{26C6754B-5776-451D-95ED-62AA4D0BAE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id="{A345A289-8D6C-4886-B54C-3E0D26D176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id="{5690D981-545B-4A73-A22E-6E701024A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FCB89D53-605D-4497-A82E-C5CB7B9AB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4200751B-2483-40F5-8C14-EF64034D4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id="{A9677C6B-C435-43E3-BF18-DC35709C97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id="{56E374F1-3376-4D82-B66C-A0588A30F0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id="{979B4E97-34CE-4034-8523-F1584A0344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id="{F4C4EFFF-E30B-4F0B-9ED4-FF63047DCB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id="{173FDB7E-F5CA-497D-95CF-7A00D6789C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id="{42266BB1-5605-4F64-B071-80A97BAD9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id="{90D15A2A-0F2D-4AB8-8252-303BA5DB3B0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id="{E676282C-5FCF-4E29-AE15-2545F1A685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id="{AF7EC2A1-EAFC-4851-A4E3-47811C445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id="{6F9BD94B-F299-45D3-B66E-F20FBC9246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id="{50E616C9-EAB1-4990-B569-17C6CB0889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id="{2F983FB0-2CC2-4D5F-A331-4130F138E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id="{B1ABC269-0802-4C4A-9E57-6F876F122C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id="{233153AF-C5CF-40DD-9E5E-9B84272F46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95E220B7-17F2-4748-A337-3B8D5886038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id="{63DC02CB-E162-45FD-AF68-0A1DB537F4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id="{4D9CBADA-7016-4987-B723-F7AE8E2E57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id="{1DCEDCA0-F979-4B3C-A0CA-F98F2DEE89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id="{1B701ADB-B6EB-4BED-8D15-F358A67EC9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id="{239EB39D-EF7A-4284-83B8-904957045D8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id="{59413AC3-6F9D-431E-8136-F15C0FCA62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id="{987DF8D6-E53D-4C41-B339-1E5094638FA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66036562-1199-405F-B95A-C3A543B5DB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C4C4997E-6944-4940-8B33-92DB90BCE3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0A44DA53-5DA1-44E2-8EB4-F53CC84C9F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F072B3FF-FEA5-46BC-8627-9B46C5F3967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id="{FB18587D-1BDA-4D28-9B48-3C37C764B66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id="{8CFE033B-F34F-4836-B6F3-93E6C7D9C5C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07F79761-CFAA-4330-8067-31EC1DC3E1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8A0BC496-427B-4836-B989-97B0673D8F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A0D554E1-33ED-415C-BF15-FC38D2E33C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1F1EE7D-C5FF-46EA-AB9C-94E1F2D9B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Group 160">
                  <a:extLst>
                    <a:ext uri="{FF2B5EF4-FFF2-40B4-BE49-F238E27FC236}">
                      <a16:creationId xmlns:a16="http://schemas.microsoft.com/office/drawing/2014/main" id="{2AC2FE37-AED7-4C81-A52E-FD105C1BDA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id="{AB34FC05-3259-4BE2-8DA9-91435FAFCE7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id="{AC11598E-3FD2-47F3-8E57-D5D6130DBC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id="{37D098FA-73CF-44E6-B612-7DE664E5DE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66672930-1A30-4508-A9D2-FA4271C6B1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id="{174F3D5B-9943-4A8B-8699-ABB2B7991B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id="{6834DCA2-951C-4A9B-8490-5C7BD0FFB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id="{316B6CF4-BCF3-4765-B744-A1EB5A76D3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BAD99054-FC47-4391-9369-B309A0AA25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1A1CDB94-FE6F-4AAC-94D9-DDCEC703B1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99B22DCB-54E6-4769-9DD7-3736B4041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67DA3C33-5733-4571-AD7C-F9D7447D184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DEACDE3F-3571-479B-8545-A0EB157DFB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0EBC688C-242B-4AF8-9A28-74C5D3A7DD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id="{C4C8C45C-CEB8-4DEA-A7C9-8028747D4C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id="{7FC624AF-D992-41C1-A403-A0A4731BE06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F63171A4-E846-4A64-8292-3ED3583B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E59C66F3-BAB8-46AB-849B-0BC14A74B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id="{68CD087B-52FF-4F11-A251-6F6A6B9093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id="{7FD7CD23-A1FC-41E8-A563-0B0A87A8FC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id="{A3A34481-695D-470B-9A01-A047EAA615B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id="{5B26EEFA-6CAA-4BF6-B4BD-7C083D59BF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id="{61976329-310A-4F70-B22C-F032D4BF7E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id="{0A0DA1ED-70C5-4D8F-B61F-F6E9E07D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id="{EDF58541-8ECC-487F-96C7-3267D0F9C8C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id="{D1DAAA62-5552-4436-97D9-353F629E8A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id="{EBA1BB6B-72EF-4525-89A1-FC5BE70D71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id="{D3BD4012-93F7-424A-9146-8E7E831D9E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id="{A2E36983-6A8E-4C78-AA27-363C0D676C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AB2380FC-F201-44F0-A531-1402201E4E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id="{737C3A27-BD47-4E93-A1E3-33B902DD06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id="{C257BCC6-B88D-4C3B-BEFD-25D320F39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0519964D-597A-4E0C-B66C-89D30B8582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id="{A31BADE6-3732-4787-8841-96E8F05C0A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id="{447ED593-61E3-4BD7-8984-7FE562154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id="{6AD98272-0FC0-49AC-9877-8D2BAA5148B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id="{D54770D9-48C7-4C76-9F40-65C9B9C05C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id="{4B9C1A3A-3DED-4CC1-820C-16B358DF9EC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id="{2404A56E-8A81-48CB-9AC4-2CB6EA55DD7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id="{6D6A743B-85A5-41A8-9664-D654620D25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23DAD9FD-AF99-4D89-9BC8-E6739BD17A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D7170781-0173-4FAB-8358-42C469FC51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03C55E22-B879-4AE0-BC46-BA8A4E950C5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AA07E073-1978-4DCC-9E5C-FF89EF524BF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id="{5691F80E-D2E0-4E78-AA76-8D827AE410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id="{E34C55D1-5C55-44D3-9C26-E1951DA39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C9CB0E6-07EF-4140-926D-D380C1A88E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263BBD78-504D-435B-8933-2C460DC38E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1AD78D29-1FCF-4E88-A958-924F701D5E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EA551A3F-69EF-45CC-87F7-867808A3F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Group 111">
                  <a:extLst>
                    <a:ext uri="{FF2B5EF4-FFF2-40B4-BE49-F238E27FC236}">
                      <a16:creationId xmlns:a16="http://schemas.microsoft.com/office/drawing/2014/main" id="{12724B09-E74E-49FA-BB5D-583BB89B798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id="{DA2788BF-64AD-4328-8CB9-8C2C98CF5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id="{D9591CB5-16C9-44FC-B125-529D33F91B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id="{4F82A945-38F0-45AF-A28A-C6A0E6A2E7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80FA6744-F48F-4652-86E5-BA3ABEF322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id="{FAC3DEAD-5797-4CA1-A8F2-3F487AAC6B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id="{F9AF9D64-C9FB-4D32-993D-3423A2E55E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id="{9097AC72-422F-4CE0-A772-A63E2294AC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1A6B3F4D-48A0-4FC2-8720-2606D6AA04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67E4FA26-563D-4D19-BAEB-A370818E51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03B51AAC-6B1D-43D1-8885-402653BA90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CF4180FB-7FBD-421F-A284-4C2CC61B38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28E615C5-6A2E-4BF3-A3A8-9061C5B1B8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B15A4CEB-6B8D-48C3-8484-3EC282A34A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id="{38F7FD7D-E582-4214-B1B3-D289130553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B74D1DAC-C0D4-447E-8665-EAFF34F4E3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8E5FA1-697B-6FB5-4F63-346DF5F1703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630067" y="3219450"/>
            <a:ext cx="4128934" cy="3092780"/>
          </a:xfrm>
        </p:spPr>
        <p:txBody>
          <a:bodyPr/>
          <a:lstStyle>
            <a:lvl1pPr marL="0" indent="0" algn="ctr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1pPr>
            <a:lvl2pPr marL="36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2pPr>
            <a:lvl3pPr marL="72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3pPr>
            <a:lvl4pPr marL="108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4pPr>
            <a:lvl5pPr marL="1440000" indent="0">
              <a:buNone/>
              <a:defRPr lang="en-US" sz="2000" kern="1200" spc="50" dirty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84130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C1A4FC-81E4-453A-B1E7-80A9FABF40AE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2623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 useBgFill="1">
        <p:nvSpPr>
          <p:cNvPr id="23" name="Rectángulo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ángulo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ángulo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ctor recto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598393B2-CE85-4556-84B1-B4187936402E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7893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61E05F-71FC-418A-888C-20D7252833AC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548996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39358-08BC-41D4-8E0F-3910C47B3BD4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040620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62A21C-C4BF-4A0F-AC3C-865C4EDD59BB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3051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583B17-3A89-408C-8DF4-CC40CE6DA771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76269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8" name="Marcador de fecha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137A1F84-97CB-4522-B1DF-7C9144B0ABC9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s-ES" noProof="0" dirty="0"/>
          </a:p>
        </p:txBody>
      </p:sp>
      <p:sp>
        <p:nvSpPr>
          <p:cNvPr id="11" name="Marcador de número de diapositiva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11624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59B5BD9D-CA38-4324-9825-66E2E6C3B038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8795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ángulo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7" name="Rectángulo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Rectángulo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47D314E9-F220-4689-A698-7EF487A82C30}" type="datetime1">
              <a:rPr lang="es-ES" noProof="0" smtClean="0"/>
              <a:t>11/12/2025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36743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6" r:id="rId14"/>
    <p:sldLayoutId id="2147483678" r:id="rId15"/>
    <p:sldLayoutId id="2147483683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leticiagadea04@gmail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6E9532-6DC7-411D-A09F-8413A5B95F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>
            <a:normAutofit/>
          </a:bodyPr>
          <a:lstStyle/>
          <a:p>
            <a:r>
              <a:rPr lang="es-ES" sz="4800" b="1" dirty="0">
                <a:solidFill>
                  <a:schemeClr val="tx1"/>
                </a:solidFill>
              </a:rPr>
              <a:t>Curso de Imagenología para Pediatras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2C602EC3-0115-4FB6-BAA7-BCA17E6116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9185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25A52-EB72-8381-9004-15EFA08A1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5674" y="479264"/>
            <a:ext cx="7687131" cy="1189806"/>
          </a:xfrm>
        </p:spPr>
        <p:txBody>
          <a:bodyPr/>
          <a:lstStyle/>
          <a:p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5F9818-7589-51E7-9F61-CDE1B7A6B27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685592" y="1997075"/>
            <a:ext cx="7987296" cy="4232275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UY" dirty="0"/>
              <a:t>Actividades sincrónicas mediante plataforma zoom.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UY" dirty="0"/>
              <a:t>Se dictarán los jueves y viernes a la hora 12.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UY" dirty="0"/>
              <a:t>Se realizarán 7 clases de abordaje de las entidades más frecuentes.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UY" dirty="0"/>
              <a:t>Eventualmente y de acuerdo con el cuórum se realizará actividad presencial interactiva, en vistas a evacuar dudas.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UY" dirty="0"/>
              <a:t>Examen final utilizando la plataforma de Google </a:t>
            </a:r>
            <a:r>
              <a:rPr lang="es-UY" dirty="0" err="1"/>
              <a:t>From</a:t>
            </a:r>
            <a:r>
              <a:rPr lang="es-UY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UY" dirty="0"/>
              <a:t>Actividad de devolución de la prueba teórica si hay interés.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61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777" y="558112"/>
            <a:ext cx="3389065" cy="1847528"/>
          </a:xfrm>
        </p:spPr>
        <p:txBody>
          <a:bodyPr wrap="square" anchor="b"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8EB5999E-7872-B111-45B1-2EDB414CD9E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14800" y="207169"/>
            <a:ext cx="7858125" cy="6443662"/>
          </a:xfrm>
          <a:solidFill>
            <a:schemeClr val="bg1"/>
          </a:solidFill>
          <a:effectLst>
            <a:outerShdw blurRad="50800" dist="50800" dir="5400000" algn="ctr" rotWithShape="0">
              <a:schemeClr val="tx1">
                <a:lumMod val="95000"/>
                <a:lumOff val="5000"/>
              </a:schemeClr>
            </a:outerShdw>
          </a:effectLst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rabicPeriod"/>
            </a:pPr>
            <a:endParaRPr lang="en-US" sz="1800" dirty="0"/>
          </a:p>
          <a:p>
            <a:pPr marL="342900" indent="-342900" algn="l">
              <a:buFont typeface="+mj-lt"/>
              <a:buAutoNum type="arabicPeriod"/>
            </a:pPr>
            <a:r>
              <a:rPr lang="en-US" sz="2800" dirty="0"/>
              <a:t>6/8: </a:t>
            </a:r>
            <a:r>
              <a:rPr lang="en-US" sz="2400" b="1" i="1" dirty="0" err="1"/>
              <a:t>Seguridad</a:t>
            </a:r>
            <a:r>
              <a:rPr lang="en-US" sz="2400" b="1" i="1" dirty="0"/>
              <a:t> </a:t>
            </a:r>
            <a:r>
              <a:rPr lang="en-US" sz="2400" b="1" i="1" dirty="0" err="1"/>
              <a:t>en</a:t>
            </a:r>
            <a:r>
              <a:rPr lang="en-US" sz="2400" b="1" i="1" dirty="0"/>
              <a:t> </a:t>
            </a:r>
            <a:r>
              <a:rPr lang="en-US" sz="2400" b="1" i="1" dirty="0" err="1"/>
              <a:t>imagenología</a:t>
            </a:r>
            <a:r>
              <a:rPr lang="en-US" sz="2400" b="1" i="1" dirty="0"/>
              <a:t>: </a:t>
            </a:r>
            <a:r>
              <a:rPr lang="en-US" dirty="0"/>
              <a:t>Dra. Leticia Gadea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2800" dirty="0"/>
              <a:t>7/8: </a:t>
            </a:r>
            <a:r>
              <a:rPr lang="en-US" sz="2400" b="1" i="1" dirty="0" err="1"/>
              <a:t>Tórax</a:t>
            </a:r>
            <a:r>
              <a:rPr lang="en-US" sz="2400" b="1" i="1" dirty="0"/>
              <a:t> 1: </a:t>
            </a:r>
            <a:r>
              <a:rPr lang="en-US" dirty="0"/>
              <a:t>Dr. Andrés García </a:t>
            </a:r>
            <a:r>
              <a:rPr lang="en-US" dirty="0" err="1"/>
              <a:t>Bayce</a:t>
            </a:r>
            <a:r>
              <a:rPr lang="en-US" dirty="0"/>
              <a:t>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2800" dirty="0"/>
              <a:t>13/8: </a:t>
            </a:r>
            <a:r>
              <a:rPr lang="en-US" sz="2400" b="1" i="1" dirty="0" err="1"/>
              <a:t>Tórax</a:t>
            </a:r>
            <a:r>
              <a:rPr lang="en-US" sz="2400" b="1" i="1" dirty="0"/>
              <a:t> 2: </a:t>
            </a:r>
            <a:r>
              <a:rPr lang="en-US" dirty="0"/>
              <a:t>Dra. Leticia Gadea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2800" dirty="0"/>
              <a:t>14/8: </a:t>
            </a:r>
            <a:r>
              <a:rPr lang="en-US" sz="2400" b="1" i="1" dirty="0" err="1"/>
              <a:t>Patología</a:t>
            </a:r>
            <a:r>
              <a:rPr lang="en-US" sz="2400" b="1" i="1" dirty="0"/>
              <a:t> </a:t>
            </a:r>
            <a:r>
              <a:rPr lang="en-US" sz="2400" b="1" i="1" dirty="0" err="1"/>
              <a:t>urinaria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dirty="0"/>
              <a:t>Dr. Andrés García </a:t>
            </a:r>
            <a:r>
              <a:rPr lang="en-US" dirty="0" err="1"/>
              <a:t>Bayce</a:t>
            </a:r>
            <a:endParaRPr lang="en-US" dirty="0"/>
          </a:p>
          <a:p>
            <a:pPr marL="342900" indent="-342900" algn="l">
              <a:buFont typeface="+mj-lt"/>
              <a:buAutoNum type="arabicPeriod"/>
            </a:pPr>
            <a:r>
              <a:rPr lang="en-US" sz="2800" dirty="0"/>
              <a:t>20/8: </a:t>
            </a:r>
            <a:r>
              <a:rPr lang="en-US" sz="2400" b="1" i="1" dirty="0" err="1"/>
              <a:t>Patología</a:t>
            </a:r>
            <a:r>
              <a:rPr lang="en-US" sz="2400" b="1" i="1" dirty="0"/>
              <a:t> </a:t>
            </a:r>
            <a:r>
              <a:rPr lang="en-US" sz="2400" b="1" i="1" dirty="0" err="1"/>
              <a:t>digestiva</a:t>
            </a:r>
            <a:r>
              <a:rPr lang="en-US" sz="2400" b="1" i="1" dirty="0"/>
              <a:t> 1: </a:t>
            </a:r>
            <a:r>
              <a:rPr lang="en-US" dirty="0"/>
              <a:t>Dra. Leticia Gadea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2800" dirty="0"/>
              <a:t>21/8: </a:t>
            </a:r>
            <a:r>
              <a:rPr lang="en-US" sz="2400" b="1" i="1" dirty="0" err="1"/>
              <a:t>Patología</a:t>
            </a:r>
            <a:r>
              <a:rPr lang="en-US" sz="2400" b="1" i="1" dirty="0"/>
              <a:t> </a:t>
            </a:r>
            <a:r>
              <a:rPr lang="en-US" sz="2400" b="1" i="1" dirty="0" err="1"/>
              <a:t>digestiva</a:t>
            </a:r>
            <a:r>
              <a:rPr lang="en-US" sz="2400" b="1" i="1" dirty="0"/>
              <a:t> 2: </a:t>
            </a:r>
            <a:r>
              <a:rPr lang="en-US" dirty="0"/>
              <a:t>Dr. Andrés García </a:t>
            </a:r>
            <a:r>
              <a:rPr lang="en-US" dirty="0" err="1"/>
              <a:t>Bayce</a:t>
            </a:r>
            <a:endParaRPr lang="en-US" b="1" i="1" dirty="0"/>
          </a:p>
          <a:p>
            <a:pPr marL="342900" indent="-342900" algn="l">
              <a:buFont typeface="+mj-lt"/>
              <a:buAutoNum type="arabicPeriod"/>
            </a:pPr>
            <a:r>
              <a:rPr lang="en-US" sz="2800" dirty="0"/>
              <a:t>27/8: </a:t>
            </a:r>
            <a:r>
              <a:rPr lang="en-US" sz="2400" b="1" i="1" dirty="0" err="1"/>
              <a:t>Maltrato</a:t>
            </a:r>
            <a:r>
              <a:rPr lang="en-US" sz="2400" b="1" i="1" dirty="0"/>
              <a:t> </a:t>
            </a:r>
            <a:r>
              <a:rPr lang="en-US" sz="2400" b="1" i="1" dirty="0" err="1"/>
              <a:t>infantil</a:t>
            </a:r>
            <a:r>
              <a:rPr lang="en-US" sz="2400" b="1" i="1" dirty="0"/>
              <a:t>: </a:t>
            </a:r>
            <a:r>
              <a:rPr lang="en-US" dirty="0"/>
              <a:t>Dra. Leticia Gadea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2800" dirty="0"/>
              <a:t>3/9: </a:t>
            </a:r>
            <a:r>
              <a:rPr lang="en-US" b="1" i="1" dirty="0">
                <a:solidFill>
                  <a:srgbClr val="FF0000"/>
                </a:solidFill>
              </a:rPr>
              <a:t>PRUEBA FINAL: </a:t>
            </a:r>
            <a:r>
              <a:rPr lang="en-US" dirty="0"/>
              <a:t>Virtual, </a:t>
            </a:r>
            <a:r>
              <a:rPr lang="en-US" dirty="0" err="1"/>
              <a:t>mediante</a:t>
            </a:r>
            <a:r>
              <a:rPr lang="en-US" dirty="0"/>
              <a:t> Zoom y Google Forms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D291F2-4F3B-9988-830C-3A03B6B27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Y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EXAMEN FINAL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957EAB-1A32-A2FE-6656-37F9DA322CC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68163" y="1997132"/>
            <a:ext cx="9061029" cy="423221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s-UY" sz="2000" dirty="0"/>
              <a:t>La prueba se realiza completando un formulario, utilizando la plataforma de Google </a:t>
            </a:r>
            <a:r>
              <a:rPr lang="es-UY" sz="2000" dirty="0" err="1"/>
              <a:t>From</a:t>
            </a:r>
            <a:r>
              <a:rPr lang="es-UY" sz="2000" dirty="0"/>
              <a:t>.</a:t>
            </a:r>
            <a:endParaRPr lang="es-ES" sz="2000" dirty="0"/>
          </a:p>
          <a:p>
            <a:pPr>
              <a:lnSpc>
                <a:spcPct val="150000"/>
              </a:lnSpc>
            </a:pPr>
            <a:r>
              <a:rPr lang="es-ES" sz="2000" dirty="0"/>
              <a:t>Se sugiere contar con un dispositivo móvil tipo Tablet o PC para realizar el examen.</a:t>
            </a:r>
          </a:p>
          <a:p>
            <a:pPr>
              <a:lnSpc>
                <a:spcPct val="150000"/>
              </a:lnSpc>
            </a:pPr>
            <a:r>
              <a:rPr lang="es-ES" sz="2000" dirty="0"/>
              <a:t>Se recomienda disponer de una cuenta de Gmail, aunque el sistema está diseñado para cualquier correo.</a:t>
            </a:r>
          </a:p>
          <a:p>
            <a:pPr>
              <a:lnSpc>
                <a:spcPct val="150000"/>
              </a:lnSpc>
            </a:pPr>
            <a:r>
              <a:rPr lang="es-ES" sz="2000" dirty="0"/>
              <a:t>Deben de ingresar con el correo que se inscribieron a la prueba (excluyente).</a:t>
            </a:r>
          </a:p>
          <a:p>
            <a:pPr>
              <a:lnSpc>
                <a:spcPct val="150000"/>
              </a:lnSpc>
            </a:pPr>
            <a:r>
              <a:rPr lang="es-ES" sz="2000" dirty="0"/>
              <a:t>Al finalizar la prueba, recibirán el mensaje de validación: Se registró tu respuesta en el examen del curso de Imagenología.</a:t>
            </a:r>
          </a:p>
        </p:txBody>
      </p:sp>
    </p:spTree>
    <p:extLst>
      <p:ext uri="{BB962C8B-B14F-4D97-AF65-F5344CB8AC3E}">
        <p14:creationId xmlns:p14="http://schemas.microsoft.com/office/powerpoint/2010/main" val="1944867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C9E7C-E203-9D8D-06B9-E71801F4F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92CA6F-A948-4390-DEA7-DD34254DD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UY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 Y DEVOLUCIÓN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5943D4-FF8A-D9B3-B3EE-ADBC2FE259A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68163" y="1997132"/>
            <a:ext cx="9061029" cy="42322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UY" sz="2000" dirty="0"/>
              <a:t>El </a:t>
            </a:r>
            <a:r>
              <a:rPr lang="es-UY" sz="2000" b="1" dirty="0"/>
              <a:t>acta</a:t>
            </a:r>
            <a:r>
              <a:rPr lang="es-UY" sz="2000" dirty="0"/>
              <a:t> con los resultados es </a:t>
            </a:r>
            <a:r>
              <a:rPr lang="es-UY" sz="2000" b="1" dirty="0"/>
              <a:t>enviada</a:t>
            </a:r>
            <a:r>
              <a:rPr lang="es-UY" sz="2000" dirty="0"/>
              <a:t> a la brevedad (usualmente en la misma semana) a la secretaría de </a:t>
            </a:r>
            <a:r>
              <a:rPr lang="es-UY" sz="2000" b="1" dirty="0"/>
              <a:t>Pediatría C</a:t>
            </a:r>
            <a:r>
              <a:rPr lang="es-UY" sz="2000" dirty="0"/>
              <a:t>,</a:t>
            </a:r>
            <a:r>
              <a:rPr lang="es-UY" sz="2000" b="1" dirty="0"/>
              <a:t> </a:t>
            </a:r>
            <a:r>
              <a:rPr lang="es-UY" sz="2000" dirty="0"/>
              <a:t>quien transmite la información a sus respectivas cátedras y es quien </a:t>
            </a:r>
            <a:r>
              <a:rPr lang="es-UY" sz="2000" b="1" dirty="0"/>
              <a:t>publica en cartelera el resultado.</a:t>
            </a:r>
          </a:p>
          <a:p>
            <a:pPr>
              <a:lnSpc>
                <a:spcPct val="150000"/>
              </a:lnSpc>
            </a:pPr>
            <a:r>
              <a:rPr lang="es-UY" sz="2000" b="1" dirty="0"/>
              <a:t>Para conocer el resultado a posteriori deben referirse a la cátedra a la cual pertenecen.</a:t>
            </a:r>
          </a:p>
          <a:p>
            <a:pPr>
              <a:lnSpc>
                <a:spcPct val="150000"/>
              </a:lnSpc>
            </a:pPr>
            <a:r>
              <a:rPr lang="es-UY" sz="2000" dirty="0"/>
              <a:t>La devolución de la prueba, se realiza a solicitud de parte interesada.</a:t>
            </a:r>
          </a:p>
        </p:txBody>
      </p:sp>
    </p:spTree>
    <p:extLst>
      <p:ext uri="{BB962C8B-B14F-4D97-AF65-F5344CB8AC3E}">
        <p14:creationId xmlns:p14="http://schemas.microsoft.com/office/powerpoint/2010/main" val="3988344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b">
            <a:normAutofit/>
          </a:bodyPr>
          <a:lstStyle/>
          <a:p>
            <a:r>
              <a:rPr lang="en-US" dirty="0" err="1"/>
              <a:t>Dudas</a:t>
            </a:r>
            <a:r>
              <a:rPr lang="en-US" dirty="0"/>
              <a:t>, </a:t>
            </a:r>
            <a:r>
              <a:rPr lang="en-US" dirty="0" err="1"/>
              <a:t>consultas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C2CE0-8806-4B2A-A10A-32984D31743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r>
              <a:rPr lang="en-US" sz="2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leticiagadea04@gmail.com</a:t>
            </a:r>
            <a:endParaRPr lang="en-US" sz="2000" u="sng" dirty="0"/>
          </a:p>
          <a:p>
            <a:r>
              <a:rPr lang="en-US" sz="2000" u="sng" dirty="0"/>
              <a:t>agbayce@gmail.com</a:t>
            </a:r>
          </a:p>
        </p:txBody>
      </p:sp>
    </p:spTree>
    <p:extLst>
      <p:ext uri="{BB962C8B-B14F-4D97-AF65-F5344CB8AC3E}">
        <p14:creationId xmlns:p14="http://schemas.microsoft.com/office/powerpoint/2010/main" val="31036836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29_TF56219246.potx" id="{F5AEA1D6-3467-4410-B96B-0D67AC8BB026}" vid="{8035A50F-42EA-4732-82EE-B622A3D2CB2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85</TotalTime>
  <Words>340</Words>
  <Application>Microsoft Office PowerPoint</Application>
  <PresentationFormat>Panorámica</PresentationFormat>
  <Paragraphs>38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Avenir Next LT Pro</vt:lpstr>
      <vt:lpstr>Avenir Next LT Pro Light</vt:lpstr>
      <vt:lpstr>Calibri</vt:lpstr>
      <vt:lpstr>Garamond</vt:lpstr>
      <vt:lpstr>SavonVTI</vt:lpstr>
      <vt:lpstr>Curso de Imagenología para Pediatras</vt:lpstr>
      <vt:lpstr>Actividades</vt:lpstr>
      <vt:lpstr>Agenda</vt:lpstr>
      <vt:lpstr>EXAMEN FINAL</vt:lpstr>
      <vt:lpstr>RESULTADOS Y DEVOLUCIÓN</vt:lpstr>
      <vt:lpstr>Dudas, consultas: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Imagenología para Pediatras</dc:title>
  <dc:creator>Leticia Verónica Gadea Rodriguez</dc:creator>
  <cp:lastModifiedBy>Leticia Verónica Gadea Rodriguez</cp:lastModifiedBy>
  <cp:revision>3</cp:revision>
  <dcterms:created xsi:type="dcterms:W3CDTF">2023-06-01T21:49:58Z</dcterms:created>
  <dcterms:modified xsi:type="dcterms:W3CDTF">2025-12-11T16:12:41Z</dcterms:modified>
</cp:coreProperties>
</file>